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magin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magin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gastaldi\STUDENTI\_SERVER_CONDIVISA\PUBBLICA\5AI\5AI_SIS_16_17\TEMA_ServerSide_Hosting\Interazione_DB_remoto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oft-land.org/archivio/adomod.zip" TargetMode="External"/><Relationship Id="rId5" Type="http://schemas.openxmlformats.org/officeDocument/2006/relationships/hyperlink" Target="http://www.soft-land.org/cgi-bin/doc.pl?doc=documenti/adomod" TargetMode="External"/><Relationship Id="rId4" Type="http://schemas.openxmlformats.org/officeDocument/2006/relationships/hyperlink" Target="http://stclassi.altervista.org/Dispense/ADO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asp/default.asp" TargetMode="External"/><Relationship Id="rId2" Type="http://schemas.openxmlformats.org/officeDocument/2006/relationships/hyperlink" Target="https://www.w3schools.com/default.asp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w3schools.com/asp/ado_intro.asp" TargetMode="External"/><Relationship Id="rId4" Type="http://schemas.openxmlformats.org/officeDocument/2006/relationships/hyperlink" Target="https://www.w3schools.com/asp/asp_introduction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ramework_.NET" TargetMode="External"/><Relationship Id="rId2" Type="http://schemas.openxmlformats.org/officeDocument/2006/relationships/hyperlink" Target="https://it.wikipedia.org/wiki/ASP.NE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hyperlink" Target="https://it.wikipedia.org/wiki/J_sharp" TargetMode="External"/><Relationship Id="rId4" Type="http://schemas.openxmlformats.org/officeDocument/2006/relationships/hyperlink" Target="https://it.wikipedia.org/wiki/C_shar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P.NET" TargetMode="External"/><Relationship Id="rId2" Type="http://schemas.openxmlformats.org/officeDocument/2006/relationships/hyperlink" Target="https://en.wikipedia.org/wiki/Active_Server_Pages" TargetMode="Externa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ibo.it/~fabio/corsi/tw02/slides/21b-ASP/ASP.pdf" TargetMode="Externa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dainformatica.it/blog/sviluppo-software/perche-asp-net-non-scelta-migliore-per-realizzare-applicazione-web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elcrayons.com/blog/web/php-vs-asp-net-how-to-choose-the-right-one/" TargetMode="External"/><Relationship Id="rId7" Type="http://schemas.openxmlformats.org/officeDocument/2006/relationships/hyperlink" Target="http://it.wikipedia.org/wiki/Php" TargetMode="External"/><Relationship Id="rId2" Type="http://schemas.openxmlformats.org/officeDocument/2006/relationships/hyperlink" Target="https://www.mrwebmaster.it/php/migrare-asp-php_6968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it.wikipedia.org/wiki/ASP.NET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filippoamadori.it/articolo/php-e-aspnet-ulteriore-confront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oressa.altervista.org/Dispense_V/Intro_ADO.pdf" TargetMode="External"/><Relationship Id="rId2" Type="http://schemas.openxmlformats.org/officeDocument/2006/relationships/hyperlink" Target="http://professoressa.altervista.org/Dispense_V/Tecnologia%20ASP.pdf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171000" y="260640"/>
            <a:ext cx="8971920" cy="626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Limiti di ADO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36840" y="1268640"/>
            <a:ext cx="8506080" cy="35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Una limitazione di ADO: impossibilità di creare fonti di dati 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ODBC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pur se il provider predefinito è Microsoft OLE DB per ODBC (componente Microsoft Windows ed in  particolare di Windows Open Services Architecture, che consente l’accesso a tutti i tipi di database relazionali).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4428000" y="4221000"/>
            <a:ext cx="4535280" cy="2381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6785280" y="2850076"/>
            <a:ext cx="2358720" cy="231732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7740" y="0"/>
            <a:ext cx="8228520" cy="933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Stringa di connessione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56575" y="948960"/>
            <a:ext cx="8290080" cy="47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   Poiché tuttavia ciascun provider dispone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di caratteristiche uniche, le modalità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di interazione tra l'applicazione e ADO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variano leggermente a seconda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del provider stesso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(in particolare, è specifica la </a:t>
            </a:r>
            <a:r>
              <a:rPr lang="it-IT" sz="3200" b="0" i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stringa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  <a:p>
            <a:pPr marL="343080" indent="-342000">
              <a:lnSpc>
                <a:spcPct val="100000"/>
              </a:lnSpc>
            </a:pPr>
            <a:r>
              <a:rPr lang="it-IT" sz="3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 connessione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Per una descrizione più completa dell’architettura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ADO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si consulti: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Il Modello ad Oggetti di ADO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(documento compresso scaricabile </a:t>
            </a:r>
            <a:r>
              <a:rPr lang="it-IT" sz="3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Download il file Zip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457200" y="1600200"/>
            <a:ext cx="850608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Tutorial  (in inglese) 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</a:t>
            </a:r>
            <a:r>
              <a:rPr lang="it-IT" sz="2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https://www.w3schools.com/default.asp</a:t>
            </a: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– HOME </a:t>
            </a:r>
            <a:r>
              <a:rPr lang="it-IT" sz="2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https://www.w3schools.com/asp/default.asp</a:t>
            </a: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 ASP / ASP.NET Web Forms / ASP.NET MVC / ASP.NET Web Pages  / ASP.NET API / ASP.NET Core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Classic  </a:t>
            </a:r>
            <a:r>
              <a:rPr lang="it-IT" sz="2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https://www.w3schools.com/asp/asp_introduction.asp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ADO  </a:t>
            </a:r>
            <a:r>
              <a:rPr lang="it-IT" sz="2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https://www.w3schools.com/asp/ado_intro.asp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Framework 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/>
          <a:stretch/>
        </p:blipFill>
        <p:spPr>
          <a:xfrm>
            <a:off x="179640" y="1293692"/>
            <a:ext cx="8921880" cy="331128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79640" y="5013000"/>
            <a:ext cx="8712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ASP.NET è un insieme di tecnologie di sviluppo di software per il web, commercializzate da Microsoft.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Framework 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1484640"/>
            <a:ext cx="889128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Uno dei prodotti della suite che permette agli sviluppatori di realizzare applicazioni Web e servizi Web (Web Service)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5148000" y="5733360"/>
            <a:ext cx="3708000" cy="64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https://it.wikipedia.org/wiki/ASP.NET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51640" y="2421000"/>
            <a:ext cx="6623640" cy="30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….. utilizzando uno qualsiasi dei </a:t>
            </a:r>
            <a:r>
              <a:rPr lang="it-IT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linguaggi 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 </a:t>
            </a:r>
            <a:r>
              <a:rPr lang="it-IT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alto livello 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supportati dal 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Framework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 .NET 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(libreria di classi) , come, ad esempio, Visual Basic.NET (altro prodotto della suite -proprietario Microsoft), 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C#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J#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(derivato da Java), ma anche, molti altri linguaggi </a:t>
            </a:r>
            <a:r>
              <a:rPr lang="it-IT" sz="2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source 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(e non), come Perl e Python.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6"/>
          <a:stretch/>
        </p:blipFill>
        <p:spPr>
          <a:xfrm>
            <a:off x="6804360" y="2637000"/>
            <a:ext cx="2043000" cy="1748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Pagine ASPX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1043640" y="1268640"/>
            <a:ext cx="7271640" cy="5267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Asp</a:t>
            </a: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vs </a:t>
            </a:r>
            <a:r>
              <a:rPr lang="it-IT" sz="4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0" y="1268640"/>
            <a:ext cx="9142920" cy="12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 la nascita del framework .NET, la tecnologia ASP non riceve più aggiornamenti e spesso si  specifica come  </a:t>
            </a:r>
            <a:r>
              <a:rPr lang="it-IT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 classica 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nel confronto con la nuova  suite che, pur con lo stesso nome, introduce sostanziali differenze.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508000" y="5661360"/>
            <a:ext cx="3167280" cy="9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References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wikipedia:Active Server Pages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wikipedia:ASP.NET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467640" y="2421000"/>
            <a:ext cx="8675280" cy="26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Process Isolation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 stesso processo IIS (Microsoft Internet Information Services)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ASPX: processi indipendenti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Interpretation vs. Compilation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Pagina ASP interpretata al volo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Pagine ASPX  sempre compilate in classi NET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ASP.NET  permette l’uso di un qualsiasi linguaggio ad alto livello della suite.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(</a:t>
            </a:r>
            <a:r>
              <a:rPr lang="it-IT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code-behind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395640" y="5301360"/>
            <a:ext cx="5220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ASP </a:t>
            </a:r>
            <a:r>
              <a:rPr lang="it-IT" sz="4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classico</a:t>
            </a: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</a:t>
            </a:r>
            <a:r>
              <a:rPr lang="it-IT" sz="4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caratteristiche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95640" y="1340640"/>
            <a:ext cx="856800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pagine sono completamente integrate nei file HTML.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necessitano di compilazione: il motore o interprete è una </a:t>
            </a:r>
            <a:r>
              <a:rPr lang="it-IT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dll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caricata dal Web-Server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Sono orientate agli oggetti ed usano componenti server ActiveX.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Può essere utilizzato un qualunque </a:t>
            </a:r>
            <a:r>
              <a:rPr lang="it-IT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linguaggio di scripting 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 quale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sia installato sul web server lo </a:t>
            </a:r>
            <a:r>
              <a:rPr lang="it-IT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scripting engine.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La tecnologia ASP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supporta in modo nativo </a:t>
            </a:r>
            <a:r>
              <a:rPr lang="it-IT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VBScript e Jscript </a:t>
            </a:r>
            <a:r>
              <a:rPr lang="it-IT" sz="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Un’</a:t>
            </a:r>
            <a:r>
              <a:rPr lang="it-IT" sz="2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applicazione 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 è altro che una </a:t>
            </a:r>
            <a:r>
              <a:rPr lang="it-IT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directory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interna alla home page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per la quale è attivo il </a:t>
            </a:r>
            <a:r>
              <a:rPr lang="it-IT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permesso di esecuzione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È possibile modificare il linguaggio predefinito sia a livello di Web Server, cioè per tutte le applicazioni ASP gestite da IIS, che a livello di singola applicazione, cioè per tutte le pagine che la compongono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188640"/>
            <a:ext cx="9142920" cy="200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Perché ASP.NET non è la scelta migliore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per realizzare una applicazione Web?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2627640" y="1845000"/>
            <a:ext cx="4103280" cy="289080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467640" y="4941000"/>
            <a:ext cx="8208000" cy="15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79640" y="5085360"/>
            <a:ext cx="8568000" cy="125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Articolo (30 ottobre 2014)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it-IT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https://www.gardainformatica.it/blog/sviluppo-software/perche-asp-net-non-scelta-migliore-per-realizzare-applicazione-web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PHP vs ASP.NET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32000" y="4824000"/>
            <a:ext cx="5255280" cy="14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Per confronto</a:t>
            </a:r>
            <a:r>
              <a:rPr lang="it-IT" sz="2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: migrare da ASP a PHP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ASP.NET vs PHP (in inglese)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573840" y="4176000"/>
            <a:ext cx="5070960" cy="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Articolo (7 settembre 2013 –  link</a:t>
            </a:r>
            <a:r>
              <a:rPr lang="it-IT" sz="2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 inattivo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323640" y="2133000"/>
            <a:ext cx="5399640" cy="17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…. in post e articoli recenti, che  confrontano </a:t>
            </a:r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tecnologie  server  side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 riferimenti  ad  ASP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sono  spesso  da  intendersi con  riferimento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  framework  Asp.NET  (rilasciato  nel  2002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successore del </a:t>
            </a:r>
            <a:r>
              <a:rPr lang="it-IT" sz="2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Classic ASP</a:t>
            </a: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3"/>
          <p:cNvPicPr/>
          <p:nvPr/>
        </p:nvPicPr>
        <p:blipFill>
          <a:blip r:embed="rId5"/>
          <a:stretch/>
        </p:blipFill>
        <p:spPr>
          <a:xfrm>
            <a:off x="6084000" y="2061000"/>
            <a:ext cx="2694600" cy="226584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611640" y="1340640"/>
            <a:ext cx="7415640" cy="52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"Quale tecnologia è la migliore 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Asp.net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 </a:t>
            </a:r>
            <a:r>
              <a:rPr lang="it-IT" sz="28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7"/>
              </a:rPr>
              <a:t>PHP</a:t>
            </a:r>
            <a:r>
              <a:rPr lang="it-IT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?"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/>
          <p:nvPr/>
        </p:nvPicPr>
        <p:blipFill>
          <a:blip r:embed="rId2"/>
          <a:stretch/>
        </p:blipFill>
        <p:spPr>
          <a:xfrm>
            <a:off x="755640" y="417960"/>
            <a:ext cx="7703640" cy="6077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Unico pregio 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23640" y="1600200"/>
            <a:ext cx="864000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applicazioni ASP.NET sono significativamente più veloci e performanti rispetto a quelle realizzate utilizzando altre tecnologie di scripting, in quanto l'intero codice del sito web è pre-compilato in pochi file </a:t>
            </a:r>
            <a:r>
              <a:rPr lang="it-IT" sz="3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dll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(spesso in un unico file) gestiti da un Server Web.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Immagine 161"/>
          <p:cNvPicPr/>
          <p:nvPr/>
        </p:nvPicPr>
        <p:blipFill>
          <a:blip r:embed="rId2"/>
          <a:stretch/>
        </p:blipFill>
        <p:spPr>
          <a:xfrm>
            <a:off x="5940000" y="4437000"/>
            <a:ext cx="2599560" cy="1686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/>
          <p:cNvPicPr/>
          <p:nvPr/>
        </p:nvPicPr>
        <p:blipFill>
          <a:blip r:embed="rId2"/>
          <a:stretch/>
        </p:blipFill>
        <p:spPr>
          <a:xfrm>
            <a:off x="1656000" y="592200"/>
            <a:ext cx="5841360" cy="56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0" y="1052640"/>
            <a:ext cx="8888760" cy="4031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288360" y="4077000"/>
            <a:ext cx="8854560" cy="238896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3"/>
          <p:cNvPicPr/>
          <p:nvPr/>
        </p:nvPicPr>
        <p:blipFill>
          <a:blip r:embed="rId3"/>
          <a:stretch/>
        </p:blipFill>
        <p:spPr>
          <a:xfrm>
            <a:off x="179640" y="0"/>
            <a:ext cx="7447320" cy="3942360"/>
          </a:xfrm>
          <a:prstGeom prst="rect">
            <a:avLst/>
          </a:prstGeom>
          <a:ln w="9360">
            <a:noFill/>
          </a:ln>
        </p:spPr>
      </p:pic>
      <p:sp>
        <p:nvSpPr>
          <p:cNvPr id="115" name="CustomShape 1"/>
          <p:cNvSpPr/>
          <p:nvPr/>
        </p:nvSpPr>
        <p:spPr>
          <a:xfrm flipH="1">
            <a:off x="5506560" y="1917000"/>
            <a:ext cx="862920" cy="21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4"/>
          <p:cNvPicPr/>
          <p:nvPr/>
        </p:nvPicPr>
        <p:blipFill>
          <a:blip r:embed="rId4"/>
          <a:stretch/>
        </p:blipFill>
        <p:spPr>
          <a:xfrm>
            <a:off x="5292000" y="1340640"/>
            <a:ext cx="721800" cy="646920"/>
          </a:xfrm>
          <a:prstGeom prst="rect">
            <a:avLst/>
          </a:prstGeom>
          <a:ln w="9360">
            <a:noFill/>
          </a:ln>
        </p:spPr>
      </p:pic>
      <p:pic>
        <p:nvPicPr>
          <p:cNvPr id="117" name="Picture 5"/>
          <p:cNvPicPr/>
          <p:nvPr/>
        </p:nvPicPr>
        <p:blipFill>
          <a:blip r:embed="rId5"/>
          <a:stretch/>
        </p:blipFill>
        <p:spPr>
          <a:xfrm>
            <a:off x="6588360" y="2565000"/>
            <a:ext cx="579960" cy="64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134640" y="908640"/>
            <a:ext cx="9008280" cy="5064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720360" y="476640"/>
            <a:ext cx="7608240" cy="583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0" y="908640"/>
            <a:ext cx="9110520" cy="482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14608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95640" y="1124640"/>
            <a:ext cx="842400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Per gestire i database con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tecnologia </a:t>
            </a:r>
            <a:r>
              <a:rPr lang="it-IT" sz="3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ASP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si utilizzano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strumenti </a:t>
            </a:r>
            <a:r>
              <a:rPr lang="it-IT" sz="3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ADO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ctiveX  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ata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bjects):  un'architettura che fornisce oggetti di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alto livello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per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l'accesso universale ai dati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 in particolare contiene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oggetti per la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comunicazione con i database.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  ADO: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ideato come interfaccia dati C/S, consente di scrivere un'applicazione per la gestione e l'accesso ai dati contenuti in un server di database tramite un provider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 DB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 DB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7640" y="1268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Interfaccia a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basso livello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che fornisce un modello di accesso ai dati universale che ne consente la gestione indipendentemente dal formato e dal metodo di memorizzazione; permette l’accesso non solo ai database relazionali ma a qualsiasi fonte dati : database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locali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remoti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non relazionali, sistemi di file, posta elettronica, testo, grafica e oggetti multimediali, aziendali, personalizzati …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804</Words>
  <Application>Microsoft Office PowerPoint</Application>
  <PresentationFormat>Presentazione su schermo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biasotti</dc:creator>
  <dc:description/>
  <cp:lastModifiedBy>Paola Biasotti</cp:lastModifiedBy>
  <cp:revision>72</cp:revision>
  <dcterms:created xsi:type="dcterms:W3CDTF">2017-02-15T09:24:36Z</dcterms:created>
  <dcterms:modified xsi:type="dcterms:W3CDTF">2018-11-15T17:14:20Z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